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410" r:id="rId3"/>
    <p:sldId id="411" r:id="rId5"/>
    <p:sldId id="1224" r:id="rId6"/>
    <p:sldId id="1365" r:id="rId7"/>
    <p:sldId id="1368" r:id="rId8"/>
    <p:sldId id="1364" r:id="rId9"/>
    <p:sldId id="1370" r:id="rId10"/>
    <p:sldId id="1371" r:id="rId11"/>
    <p:sldId id="1372" r:id="rId12"/>
    <p:sldId id="1414" r:id="rId13"/>
    <p:sldId id="1369" r:id="rId14"/>
    <p:sldId id="1323" r:id="rId15"/>
    <p:sldId id="1277" r:id="rId16"/>
    <p:sldId id="1280" r:id="rId17"/>
    <p:sldId id="1332" r:id="rId18"/>
    <p:sldId id="1333" r:id="rId19"/>
    <p:sldId id="1284" r:id="rId20"/>
    <p:sldId id="1286" r:id="rId21"/>
    <p:sldId id="1390" r:id="rId22"/>
    <p:sldId id="1391" r:id="rId23"/>
    <p:sldId id="1418" r:id="rId24"/>
    <p:sldId id="1118" r:id="rId25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01" userDrawn="1">
          <p15:clr>
            <a:srgbClr val="A4A3A4"/>
          </p15:clr>
        </p15:guide>
        <p15:guide id="2" pos="3933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gs" Target="tags/tag194.xml"/><Relationship Id="rId30" Type="http://schemas.openxmlformats.org/officeDocument/2006/relationships/commentAuthors" Target="commentAuthors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tags" Target="../tags/tag70.xml"/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5" Type="http://schemas.openxmlformats.org/officeDocument/2006/relationships/notesSlide" Target="../notesSlides/notesSlide4.xml"/><Relationship Id="rId24" Type="http://schemas.openxmlformats.org/officeDocument/2006/relationships/slideLayout" Target="../slideLayouts/slideLayout1.xml"/><Relationship Id="rId23" Type="http://schemas.openxmlformats.org/officeDocument/2006/relationships/tags" Target="../tags/tag80.xml"/><Relationship Id="rId22" Type="http://schemas.openxmlformats.org/officeDocument/2006/relationships/tags" Target="../tags/tag79.xml"/><Relationship Id="rId21" Type="http://schemas.openxmlformats.org/officeDocument/2006/relationships/tags" Target="../tags/tag78.xml"/><Relationship Id="rId20" Type="http://schemas.openxmlformats.org/officeDocument/2006/relationships/tags" Target="../tags/tag77.xml"/><Relationship Id="rId2" Type="http://schemas.openxmlformats.org/officeDocument/2006/relationships/tags" Target="../tags/tag64.xml"/><Relationship Id="rId19" Type="http://schemas.openxmlformats.org/officeDocument/2006/relationships/tags" Target="../tags/tag76.xml"/><Relationship Id="rId18" Type="http://schemas.openxmlformats.org/officeDocument/2006/relationships/image" Target="../media/image6.png"/><Relationship Id="rId17" Type="http://schemas.openxmlformats.org/officeDocument/2006/relationships/tags" Target="../tags/tag75.xml"/><Relationship Id="rId16" Type="http://schemas.openxmlformats.org/officeDocument/2006/relationships/image" Target="../media/image5.png"/><Relationship Id="rId15" Type="http://schemas.openxmlformats.org/officeDocument/2006/relationships/tags" Target="../tags/tag74.xml"/><Relationship Id="rId14" Type="http://schemas.openxmlformats.org/officeDocument/2006/relationships/image" Target="../media/image4.png"/><Relationship Id="rId13" Type="http://schemas.openxmlformats.org/officeDocument/2006/relationships/tags" Target="../tags/tag73.xml"/><Relationship Id="rId12" Type="http://schemas.openxmlformats.org/officeDocument/2006/relationships/image" Target="../media/image3.png"/><Relationship Id="rId11" Type="http://schemas.openxmlformats.org/officeDocument/2006/relationships/tags" Target="../tags/tag72.xml"/><Relationship Id="rId10" Type="http://schemas.openxmlformats.org/officeDocument/2006/relationships/image" Target="../media/image2.png"/><Relationship Id="rId1" Type="http://schemas.openxmlformats.org/officeDocument/2006/relationships/tags" Target="../tags/tag6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83.xml"/><Relationship Id="rId4" Type="http://schemas.openxmlformats.org/officeDocument/2006/relationships/image" Target="../media/image8.png"/><Relationship Id="rId3" Type="http://schemas.openxmlformats.org/officeDocument/2006/relationships/tags" Target="../tags/tag82.xml"/><Relationship Id="rId2" Type="http://schemas.openxmlformats.org/officeDocument/2006/relationships/image" Target="../media/image7.jpeg"/><Relationship Id="rId1" Type="http://schemas.openxmlformats.org/officeDocument/2006/relationships/tags" Target="../tags/tag8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2" Type="http://schemas.openxmlformats.org/officeDocument/2006/relationships/notesSlide" Target="../notesSlides/notesSlide7.xml"/><Relationship Id="rId21" Type="http://schemas.openxmlformats.org/officeDocument/2006/relationships/slideLayout" Target="../slideLayouts/slideLayout1.xml"/><Relationship Id="rId20" Type="http://schemas.openxmlformats.org/officeDocument/2006/relationships/tags" Target="../tags/tag100.xml"/><Relationship Id="rId2" Type="http://schemas.openxmlformats.org/officeDocument/2006/relationships/tags" Target="../tags/tag85.xml"/><Relationship Id="rId19" Type="http://schemas.openxmlformats.org/officeDocument/2006/relationships/tags" Target="../tags/tag99.xml"/><Relationship Id="rId18" Type="http://schemas.openxmlformats.org/officeDocument/2006/relationships/image" Target="../media/image11.jpeg"/><Relationship Id="rId17" Type="http://schemas.openxmlformats.org/officeDocument/2006/relationships/tags" Target="../tags/tag98.xml"/><Relationship Id="rId16" Type="http://schemas.openxmlformats.org/officeDocument/2006/relationships/image" Target="../media/image10.jpeg"/><Relationship Id="rId15" Type="http://schemas.openxmlformats.org/officeDocument/2006/relationships/tags" Target="../tags/tag97.xml"/><Relationship Id="rId14" Type="http://schemas.openxmlformats.org/officeDocument/2006/relationships/image" Target="../media/image9.jpeg"/><Relationship Id="rId13" Type="http://schemas.openxmlformats.org/officeDocument/2006/relationships/tags" Target="../tags/tag96.xml"/><Relationship Id="rId12" Type="http://schemas.openxmlformats.org/officeDocument/2006/relationships/tags" Target="../tags/tag95.xml"/><Relationship Id="rId11" Type="http://schemas.openxmlformats.org/officeDocument/2006/relationships/tags" Target="../tags/tag94.xml"/><Relationship Id="rId10" Type="http://schemas.openxmlformats.org/officeDocument/2006/relationships/tags" Target="../tags/tag93.xml"/><Relationship Id="rId1" Type="http://schemas.openxmlformats.org/officeDocument/2006/relationships/tags" Target="../tags/tag8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09.xml"/><Relationship Id="rId8" Type="http://schemas.openxmlformats.org/officeDocument/2006/relationships/tags" Target="../tags/tag108.xml"/><Relationship Id="rId7" Type="http://schemas.openxmlformats.org/officeDocument/2006/relationships/tags" Target="../tags/tag107.xml"/><Relationship Id="rId6" Type="http://schemas.openxmlformats.org/officeDocument/2006/relationships/tags" Target="../tags/tag106.xml"/><Relationship Id="rId5" Type="http://schemas.openxmlformats.org/officeDocument/2006/relationships/tags" Target="../tags/tag105.xml"/><Relationship Id="rId4" Type="http://schemas.openxmlformats.org/officeDocument/2006/relationships/tags" Target="../tags/tag104.xml"/><Relationship Id="rId3" Type="http://schemas.openxmlformats.org/officeDocument/2006/relationships/tags" Target="../tags/tag103.xml"/><Relationship Id="rId22" Type="http://schemas.openxmlformats.org/officeDocument/2006/relationships/notesSlide" Target="../notesSlides/notesSlide8.xml"/><Relationship Id="rId21" Type="http://schemas.openxmlformats.org/officeDocument/2006/relationships/slideLayout" Target="../slideLayouts/slideLayout1.xml"/><Relationship Id="rId20" Type="http://schemas.openxmlformats.org/officeDocument/2006/relationships/tags" Target="../tags/tag117.xml"/><Relationship Id="rId2" Type="http://schemas.openxmlformats.org/officeDocument/2006/relationships/tags" Target="../tags/tag102.xml"/><Relationship Id="rId19" Type="http://schemas.openxmlformats.org/officeDocument/2006/relationships/tags" Target="../tags/tag116.xml"/><Relationship Id="rId18" Type="http://schemas.openxmlformats.org/officeDocument/2006/relationships/image" Target="../media/image14.png"/><Relationship Id="rId17" Type="http://schemas.openxmlformats.org/officeDocument/2006/relationships/tags" Target="../tags/tag115.xml"/><Relationship Id="rId16" Type="http://schemas.openxmlformats.org/officeDocument/2006/relationships/image" Target="../media/image13.png"/><Relationship Id="rId15" Type="http://schemas.openxmlformats.org/officeDocument/2006/relationships/tags" Target="../tags/tag114.xml"/><Relationship Id="rId14" Type="http://schemas.openxmlformats.org/officeDocument/2006/relationships/image" Target="../media/image12.jpeg"/><Relationship Id="rId13" Type="http://schemas.openxmlformats.org/officeDocument/2006/relationships/tags" Target="../tags/tag113.xml"/><Relationship Id="rId12" Type="http://schemas.openxmlformats.org/officeDocument/2006/relationships/tags" Target="../tags/tag112.xml"/><Relationship Id="rId11" Type="http://schemas.openxmlformats.org/officeDocument/2006/relationships/tags" Target="../tags/tag111.xml"/><Relationship Id="rId10" Type="http://schemas.openxmlformats.org/officeDocument/2006/relationships/tags" Target="../tags/tag110.xml"/><Relationship Id="rId1" Type="http://schemas.openxmlformats.org/officeDocument/2006/relationships/tags" Target="../tags/tag10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26.xml"/><Relationship Id="rId8" Type="http://schemas.openxmlformats.org/officeDocument/2006/relationships/tags" Target="../tags/tag125.xml"/><Relationship Id="rId7" Type="http://schemas.openxmlformats.org/officeDocument/2006/relationships/tags" Target="../tags/tag124.xml"/><Relationship Id="rId6" Type="http://schemas.openxmlformats.org/officeDocument/2006/relationships/tags" Target="../tags/tag123.xml"/><Relationship Id="rId5" Type="http://schemas.openxmlformats.org/officeDocument/2006/relationships/tags" Target="../tags/tag122.xml"/><Relationship Id="rId4" Type="http://schemas.openxmlformats.org/officeDocument/2006/relationships/tags" Target="../tags/tag121.xml"/><Relationship Id="rId3" Type="http://schemas.openxmlformats.org/officeDocument/2006/relationships/tags" Target="../tags/tag120.xml"/><Relationship Id="rId29" Type="http://schemas.openxmlformats.org/officeDocument/2006/relationships/notesSlide" Target="../notesSlides/notesSlide9.xml"/><Relationship Id="rId28" Type="http://schemas.openxmlformats.org/officeDocument/2006/relationships/slideLayout" Target="../slideLayouts/slideLayout1.xml"/><Relationship Id="rId27" Type="http://schemas.openxmlformats.org/officeDocument/2006/relationships/tags" Target="../tags/tag144.xml"/><Relationship Id="rId26" Type="http://schemas.openxmlformats.org/officeDocument/2006/relationships/tags" Target="../tags/tag143.xml"/><Relationship Id="rId25" Type="http://schemas.openxmlformats.org/officeDocument/2006/relationships/tags" Target="../tags/tag142.xml"/><Relationship Id="rId24" Type="http://schemas.openxmlformats.org/officeDocument/2006/relationships/tags" Target="../tags/tag141.xml"/><Relationship Id="rId23" Type="http://schemas.openxmlformats.org/officeDocument/2006/relationships/tags" Target="../tags/tag140.xml"/><Relationship Id="rId22" Type="http://schemas.openxmlformats.org/officeDocument/2006/relationships/tags" Target="../tags/tag139.xml"/><Relationship Id="rId21" Type="http://schemas.openxmlformats.org/officeDocument/2006/relationships/tags" Target="../tags/tag138.xml"/><Relationship Id="rId20" Type="http://schemas.openxmlformats.org/officeDocument/2006/relationships/tags" Target="../tags/tag137.xml"/><Relationship Id="rId2" Type="http://schemas.openxmlformats.org/officeDocument/2006/relationships/tags" Target="../tags/tag119.xml"/><Relationship Id="rId19" Type="http://schemas.openxmlformats.org/officeDocument/2006/relationships/tags" Target="../tags/tag136.xml"/><Relationship Id="rId18" Type="http://schemas.openxmlformats.org/officeDocument/2006/relationships/tags" Target="../tags/tag135.xml"/><Relationship Id="rId17" Type="http://schemas.openxmlformats.org/officeDocument/2006/relationships/tags" Target="../tags/tag134.xml"/><Relationship Id="rId16" Type="http://schemas.openxmlformats.org/officeDocument/2006/relationships/tags" Target="../tags/tag133.xml"/><Relationship Id="rId15" Type="http://schemas.openxmlformats.org/officeDocument/2006/relationships/tags" Target="../tags/tag132.xml"/><Relationship Id="rId14" Type="http://schemas.openxmlformats.org/officeDocument/2006/relationships/tags" Target="../tags/tag131.xml"/><Relationship Id="rId13" Type="http://schemas.openxmlformats.org/officeDocument/2006/relationships/tags" Target="../tags/tag130.xml"/><Relationship Id="rId12" Type="http://schemas.openxmlformats.org/officeDocument/2006/relationships/tags" Target="../tags/tag129.xml"/><Relationship Id="rId11" Type="http://schemas.openxmlformats.org/officeDocument/2006/relationships/tags" Target="../tags/tag128.xml"/><Relationship Id="rId10" Type="http://schemas.openxmlformats.org/officeDocument/2006/relationships/tags" Target="../tags/tag127.xml"/><Relationship Id="rId1" Type="http://schemas.openxmlformats.org/officeDocument/2006/relationships/tags" Target="../tags/tag118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tags" Target="../tags/tag147.xml"/><Relationship Id="rId2" Type="http://schemas.openxmlformats.org/officeDocument/2006/relationships/tags" Target="../tags/tag146.xml"/><Relationship Id="rId16" Type="http://schemas.openxmlformats.org/officeDocument/2006/relationships/notesSlide" Target="../notesSlides/notesSlide10.xml"/><Relationship Id="rId15" Type="http://schemas.openxmlformats.org/officeDocument/2006/relationships/slideLayout" Target="../slideLayouts/slideLayout2.xml"/><Relationship Id="rId14" Type="http://schemas.openxmlformats.org/officeDocument/2006/relationships/tags" Target="../tags/tag158.xml"/><Relationship Id="rId13" Type="http://schemas.openxmlformats.org/officeDocument/2006/relationships/tags" Target="../tags/tag157.xml"/><Relationship Id="rId12" Type="http://schemas.openxmlformats.org/officeDocument/2006/relationships/tags" Target="../tags/tag156.xml"/><Relationship Id="rId11" Type="http://schemas.openxmlformats.org/officeDocument/2006/relationships/tags" Target="../tags/tag155.xml"/><Relationship Id="rId10" Type="http://schemas.openxmlformats.org/officeDocument/2006/relationships/tags" Target="../tags/tag154.xml"/><Relationship Id="rId1" Type="http://schemas.openxmlformats.org/officeDocument/2006/relationships/tags" Target="../tags/tag14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0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159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63.xml"/><Relationship Id="rId4" Type="http://schemas.openxmlformats.org/officeDocument/2006/relationships/image" Target="../media/image18.png"/><Relationship Id="rId3" Type="http://schemas.openxmlformats.org/officeDocument/2006/relationships/tags" Target="../tags/tag162.xml"/><Relationship Id="rId2" Type="http://schemas.openxmlformats.org/officeDocument/2006/relationships/image" Target="../media/image17.png"/><Relationship Id="rId1" Type="http://schemas.openxmlformats.org/officeDocument/2006/relationships/tags" Target="../tags/tag16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4.xml"/><Relationship Id="rId1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5.xml"/><Relationship Id="rId1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6.xml"/><Relationship Id="rId1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69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tags" Target="../tags/tag168.xml"/><Relationship Id="rId1" Type="http://schemas.openxmlformats.org/officeDocument/2006/relationships/tags" Target="../tags/tag16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image" Target="../media/image25.png"/><Relationship Id="rId3" Type="http://schemas.openxmlformats.org/officeDocument/2006/relationships/tags" Target="../tags/tag171.xml"/><Relationship Id="rId2" Type="http://schemas.openxmlformats.org/officeDocument/2006/relationships/image" Target="../media/image24.png"/><Relationship Id="rId1" Type="http://schemas.openxmlformats.org/officeDocument/2006/relationships/tags" Target="../tags/tag17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178.xml"/><Relationship Id="rId5" Type="http://schemas.openxmlformats.org/officeDocument/2006/relationships/tags" Target="../tags/tag177.xml"/><Relationship Id="rId4" Type="http://schemas.openxmlformats.org/officeDocument/2006/relationships/image" Target="../media/image26.png"/><Relationship Id="rId3" Type="http://schemas.openxmlformats.org/officeDocument/2006/relationships/tags" Target="../tags/tag176.xml"/><Relationship Id="rId2" Type="http://schemas.openxmlformats.org/officeDocument/2006/relationships/tags" Target="../tags/tag175.xml"/><Relationship Id="rId1" Type="http://schemas.openxmlformats.org/officeDocument/2006/relationships/tags" Target="../tags/tag174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0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83.xml"/><Relationship Id="rId6" Type="http://schemas.openxmlformats.org/officeDocument/2006/relationships/tags" Target="../tags/tag182.xml"/><Relationship Id="rId5" Type="http://schemas.openxmlformats.org/officeDocument/2006/relationships/tags" Target="../tags/tag181.xml"/><Relationship Id="rId4" Type="http://schemas.openxmlformats.org/officeDocument/2006/relationships/tags" Target="../tags/tag180.xml"/><Relationship Id="rId3" Type="http://schemas.openxmlformats.org/officeDocument/2006/relationships/image" Target="../media/image28.png"/><Relationship Id="rId2" Type="http://schemas.openxmlformats.org/officeDocument/2006/relationships/tags" Target="../tags/tag179.xml"/><Relationship Id="rId1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image" Target="../media/image32.png"/><Relationship Id="rId7" Type="http://schemas.openxmlformats.org/officeDocument/2006/relationships/tags" Target="../tags/tag187.xml"/><Relationship Id="rId6" Type="http://schemas.openxmlformats.org/officeDocument/2006/relationships/image" Target="../media/image31.png"/><Relationship Id="rId5" Type="http://schemas.openxmlformats.org/officeDocument/2006/relationships/tags" Target="../tags/tag186.xml"/><Relationship Id="rId4" Type="http://schemas.openxmlformats.org/officeDocument/2006/relationships/image" Target="../media/image30.png"/><Relationship Id="rId3" Type="http://schemas.openxmlformats.org/officeDocument/2006/relationships/tags" Target="../tags/tag185.xml"/><Relationship Id="rId2" Type="http://schemas.openxmlformats.org/officeDocument/2006/relationships/image" Target="../media/image29.png"/><Relationship Id="rId12" Type="http://schemas.openxmlformats.org/officeDocument/2006/relationships/notesSlide" Target="../notesSlides/notesSlide21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89.xml"/><Relationship Id="rId1" Type="http://schemas.openxmlformats.org/officeDocument/2006/relationships/tags" Target="../tags/tag184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93.xml"/><Relationship Id="rId4" Type="http://schemas.openxmlformats.org/officeDocument/2006/relationships/tags" Target="../tags/tag192.xml"/><Relationship Id="rId3" Type="http://schemas.openxmlformats.org/officeDocument/2006/relationships/tags" Target="../tags/tag191.xml"/><Relationship Id="rId2" Type="http://schemas.openxmlformats.org/officeDocument/2006/relationships/tags" Target="../tags/tag190.xml"/><Relationship Id="rId1" Type="http://schemas.openxmlformats.org/officeDocument/2006/relationships/image" Target="../media/image1.jpeg"/></Relationships>
</file>

<file path=ppt/tags/tag194.xml><?xml version="1.0" encoding="utf-8"?>
<p:tagLst xmlns:p="http://schemas.openxmlformats.org/presentationml/2006/main">
  <p:tag name="COMMONDATA" val="eyJoZGlkIjoiNmY3NTg1Y2ZjZmIxMzMyZTVmYWNmYzBhYTE2ZWIxN2UifQ=="/>
  <p:tag name="KSO_WPP_MARK_KEY" val="c7f72d2d-c4ad-4884-929d-68ef6c6a8b79"/>
  <p:tag name="resource_record_key" val="{&quot;65&quot;:[20205176],&quot;70&quot;:[3322387,3318361]}"/>
  <p:tag name="commondata" val="eyJoZGlkIjoiMGI1NjI3NmQ0YzgxMDY2NzkwYjU5MWZkOTg1MjQ3NjcifQ=="/>
</p:tagLst>
</file>